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6" r:id="rId9"/>
    <p:sldId id="261" r:id="rId10"/>
    <p:sldId id="264" r:id="rId11"/>
    <p:sldId id="267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A3770-A8AE-4C79-919B-C965012C4BB8}" v="42" dt="2024-04-25T13:34:49.9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ne Rodrigues de Lara" userId="73902041471a750f" providerId="LiveId" clId="{80FA3770-A8AE-4C79-919B-C965012C4BB8}"/>
    <pc:docChg chg="undo custSel addSld delSld modSld sldOrd">
      <pc:chgData name="Aline Rodrigues de Lara" userId="73902041471a750f" providerId="LiveId" clId="{80FA3770-A8AE-4C79-919B-C965012C4BB8}" dt="2024-04-25T13:34:49.920" v="403" actId="14100"/>
      <pc:docMkLst>
        <pc:docMk/>
      </pc:docMkLst>
      <pc:sldChg chg="modSp mod">
        <pc:chgData name="Aline Rodrigues de Lara" userId="73902041471a750f" providerId="LiveId" clId="{80FA3770-A8AE-4C79-919B-C965012C4BB8}" dt="2024-04-20T13:10:11.990" v="3" actId="20577"/>
        <pc:sldMkLst>
          <pc:docMk/>
          <pc:sldMk cId="2956632536" sldId="256"/>
        </pc:sldMkLst>
        <pc:spChg chg="mod">
          <ac:chgData name="Aline Rodrigues de Lara" userId="73902041471a750f" providerId="LiveId" clId="{80FA3770-A8AE-4C79-919B-C965012C4BB8}" dt="2024-04-20T13:10:11.990" v="3" actId="20577"/>
          <ac:spMkLst>
            <pc:docMk/>
            <pc:sldMk cId="2956632536" sldId="256"/>
            <ac:spMk id="3" creationId="{8BE8C78C-3B2E-478E-BF44-8A8A46A6CE0F}"/>
          </ac:spMkLst>
        </pc:spChg>
      </pc:sldChg>
      <pc:sldChg chg="modSp mod">
        <pc:chgData name="Aline Rodrigues de Lara" userId="73902041471a750f" providerId="LiveId" clId="{80FA3770-A8AE-4C79-919B-C965012C4BB8}" dt="2024-04-25T12:48:57.345" v="288" actId="12"/>
        <pc:sldMkLst>
          <pc:docMk/>
          <pc:sldMk cId="1909946254" sldId="258"/>
        </pc:sldMkLst>
        <pc:spChg chg="mod">
          <ac:chgData name="Aline Rodrigues de Lara" userId="73902041471a750f" providerId="LiveId" clId="{80FA3770-A8AE-4C79-919B-C965012C4BB8}" dt="2024-04-25T12:48:57.345" v="288" actId="12"/>
          <ac:spMkLst>
            <pc:docMk/>
            <pc:sldMk cId="1909946254" sldId="258"/>
            <ac:spMk id="3" creationId="{1DE8CFB1-2118-4D12-9E51-E4454203BB73}"/>
          </ac:spMkLst>
        </pc:spChg>
      </pc:sldChg>
      <pc:sldChg chg="addSp delSp modSp mod">
        <pc:chgData name="Aline Rodrigues de Lara" userId="73902041471a750f" providerId="LiveId" clId="{80FA3770-A8AE-4C79-919B-C965012C4BB8}" dt="2024-04-25T13:34:49.920" v="403" actId="14100"/>
        <pc:sldMkLst>
          <pc:docMk/>
          <pc:sldMk cId="2244876635" sldId="259"/>
        </pc:sldMkLst>
        <pc:graphicFrameChg chg="add del mod">
          <ac:chgData name="Aline Rodrigues de Lara" userId="73902041471a750f" providerId="LiveId" clId="{80FA3770-A8AE-4C79-919B-C965012C4BB8}" dt="2024-04-25T13:34:34.202" v="399" actId="478"/>
          <ac:graphicFrameMkLst>
            <pc:docMk/>
            <pc:sldMk cId="2244876635" sldId="259"/>
            <ac:graphicFrameMk id="3" creationId="{9D4CF568-6D3D-23FF-DBE5-CF4E1E932834}"/>
          </ac:graphicFrameMkLst>
        </pc:graphicFrameChg>
        <pc:graphicFrameChg chg="add mod">
          <ac:chgData name="Aline Rodrigues de Lara" userId="73902041471a750f" providerId="LiveId" clId="{80FA3770-A8AE-4C79-919B-C965012C4BB8}" dt="2024-04-20T13:13:28.313" v="5"/>
          <ac:graphicFrameMkLst>
            <pc:docMk/>
            <pc:sldMk cId="2244876635" sldId="259"/>
            <ac:graphicFrameMk id="3" creationId="{CE4755DE-8263-74ED-E50F-8EC6DCD4BF0C}"/>
          </ac:graphicFrameMkLst>
        </pc:graphicFrameChg>
        <pc:graphicFrameChg chg="add mod">
          <ac:chgData name="Aline Rodrigues de Lara" userId="73902041471a750f" providerId="LiveId" clId="{80FA3770-A8AE-4C79-919B-C965012C4BB8}" dt="2024-04-25T13:34:49.920" v="403" actId="14100"/>
          <ac:graphicFrameMkLst>
            <pc:docMk/>
            <pc:sldMk cId="2244876635" sldId="259"/>
            <ac:graphicFrameMk id="4" creationId="{EE829C13-4C6A-9AD4-D652-89CE89618694}"/>
          </ac:graphicFrameMkLst>
        </pc:graphicFrameChg>
        <pc:graphicFrameChg chg="add del mod">
          <ac:chgData name="Aline Rodrigues de Lara" userId="73902041471a750f" providerId="LiveId" clId="{80FA3770-A8AE-4C79-919B-C965012C4BB8}" dt="2024-04-25T13:34:40.480" v="400" actId="478"/>
          <ac:graphicFrameMkLst>
            <pc:docMk/>
            <pc:sldMk cId="2244876635" sldId="259"/>
            <ac:graphicFrameMk id="5" creationId="{37160095-34A2-EE04-12A7-D6F8503DCEF1}"/>
          </ac:graphicFrameMkLst>
        </pc:graphicFrameChg>
        <pc:picChg chg="del">
          <ac:chgData name="Aline Rodrigues de Lara" userId="73902041471a750f" providerId="LiveId" clId="{80FA3770-A8AE-4C79-919B-C965012C4BB8}" dt="2024-04-20T13:13:26.341" v="4" actId="478"/>
          <ac:picMkLst>
            <pc:docMk/>
            <pc:sldMk cId="2244876635" sldId="259"/>
            <ac:picMk id="4" creationId="{B7F884A4-1894-FE56-2D65-32F6261B0084}"/>
          </ac:picMkLst>
        </pc:picChg>
      </pc:sldChg>
      <pc:sldChg chg="addSp delSp modSp mod">
        <pc:chgData name="Aline Rodrigues de Lara" userId="73902041471a750f" providerId="LiveId" clId="{80FA3770-A8AE-4C79-919B-C965012C4BB8}" dt="2024-04-21T01:02:15.985" v="141" actId="14100"/>
        <pc:sldMkLst>
          <pc:docMk/>
          <pc:sldMk cId="36075476" sldId="260"/>
        </pc:sldMkLst>
        <pc:graphicFrameChg chg="add mod">
          <ac:chgData name="Aline Rodrigues de Lara" userId="73902041471a750f" providerId="LiveId" clId="{80FA3770-A8AE-4C79-919B-C965012C4BB8}" dt="2024-04-21T01:02:15.985" v="141" actId="14100"/>
          <ac:graphicFrameMkLst>
            <pc:docMk/>
            <pc:sldMk cId="36075476" sldId="260"/>
            <ac:graphicFrameMk id="4" creationId="{65CBB28C-6F28-6FA5-BFE5-0C1C8F139BB8}"/>
          </ac:graphicFrameMkLst>
        </pc:graphicFrameChg>
        <pc:picChg chg="del">
          <ac:chgData name="Aline Rodrigues de Lara" userId="73902041471a750f" providerId="LiveId" clId="{80FA3770-A8AE-4C79-919B-C965012C4BB8}" dt="2024-04-20T13:20:59.751" v="15" actId="478"/>
          <ac:picMkLst>
            <pc:docMk/>
            <pc:sldMk cId="36075476" sldId="260"/>
            <ac:picMk id="3" creationId="{1B282E40-9D20-F023-805A-45D5CDAB3DB1}"/>
          </ac:picMkLst>
        </pc:picChg>
      </pc:sldChg>
      <pc:sldChg chg="addSp delSp modSp mod">
        <pc:chgData name="Aline Rodrigues de Lara" userId="73902041471a750f" providerId="LiveId" clId="{80FA3770-A8AE-4C79-919B-C965012C4BB8}" dt="2024-04-21T01:08:05.159" v="150" actId="1076"/>
        <pc:sldMkLst>
          <pc:docMk/>
          <pc:sldMk cId="4149825337" sldId="261"/>
        </pc:sldMkLst>
        <pc:graphicFrameChg chg="add mod">
          <ac:chgData name="Aline Rodrigues de Lara" userId="73902041471a750f" providerId="LiveId" clId="{80FA3770-A8AE-4C79-919B-C965012C4BB8}" dt="2024-04-21T01:08:05.159" v="150" actId="1076"/>
          <ac:graphicFrameMkLst>
            <pc:docMk/>
            <pc:sldMk cId="4149825337" sldId="261"/>
            <ac:graphicFrameMk id="4" creationId="{ABEF7CCE-C1FF-CDBB-AFC6-1703FE4AECCA}"/>
          </ac:graphicFrameMkLst>
        </pc:graphicFrameChg>
        <pc:picChg chg="del">
          <ac:chgData name="Aline Rodrigues de Lara" userId="73902041471a750f" providerId="LiveId" clId="{80FA3770-A8AE-4C79-919B-C965012C4BB8}" dt="2024-04-21T01:00:48.613" v="137" actId="478"/>
          <ac:picMkLst>
            <pc:docMk/>
            <pc:sldMk cId="4149825337" sldId="261"/>
            <ac:picMk id="3" creationId="{EBA33CDA-D0B9-3B04-B803-6C19F1589DB4}"/>
          </ac:picMkLst>
        </pc:picChg>
      </pc:sldChg>
      <pc:sldChg chg="addSp delSp modSp mod">
        <pc:chgData name="Aline Rodrigues de Lara" userId="73902041471a750f" providerId="LiveId" clId="{80FA3770-A8AE-4C79-919B-C965012C4BB8}" dt="2024-04-20T13:20:47.787" v="14" actId="1076"/>
        <pc:sldMkLst>
          <pc:docMk/>
          <pc:sldMk cId="2236764602" sldId="262"/>
        </pc:sldMkLst>
        <pc:graphicFrameChg chg="add mod">
          <ac:chgData name="Aline Rodrigues de Lara" userId="73902041471a750f" providerId="LiveId" clId="{80FA3770-A8AE-4C79-919B-C965012C4BB8}" dt="2024-04-20T13:20:47.787" v="14" actId="1076"/>
          <ac:graphicFrameMkLst>
            <pc:docMk/>
            <pc:sldMk cId="2236764602" sldId="262"/>
            <ac:graphicFrameMk id="4" creationId="{63D772C2-24DB-D7B6-95BB-B4A405E81C28}"/>
          </ac:graphicFrameMkLst>
        </pc:graphicFrameChg>
        <pc:picChg chg="del">
          <ac:chgData name="Aline Rodrigues de Lara" userId="73902041471a750f" providerId="LiveId" clId="{80FA3770-A8AE-4C79-919B-C965012C4BB8}" dt="2024-04-20T13:14:18.179" v="10" actId="478"/>
          <ac:picMkLst>
            <pc:docMk/>
            <pc:sldMk cId="2236764602" sldId="262"/>
            <ac:picMk id="3" creationId="{4D809106-813C-8E40-6B06-4FF19647E4CE}"/>
          </ac:picMkLst>
        </pc:picChg>
      </pc:sldChg>
      <pc:sldChg chg="addSp delSp modSp mod ord">
        <pc:chgData name="Aline Rodrigues de Lara" userId="73902041471a750f" providerId="LiveId" clId="{80FA3770-A8AE-4C79-919B-C965012C4BB8}" dt="2024-04-25T12:52:31.244" v="290"/>
        <pc:sldMkLst>
          <pc:docMk/>
          <pc:sldMk cId="1403786345" sldId="263"/>
        </pc:sldMkLst>
        <pc:graphicFrameChg chg="add mod">
          <ac:chgData name="Aline Rodrigues de Lara" userId="73902041471a750f" providerId="LiveId" clId="{80FA3770-A8AE-4C79-919B-C965012C4BB8}" dt="2024-04-23T16:21:40.516" v="217" actId="1076"/>
          <ac:graphicFrameMkLst>
            <pc:docMk/>
            <pc:sldMk cId="1403786345" sldId="263"/>
            <ac:graphicFrameMk id="4" creationId="{1C821EF1-B251-70C6-672C-C6400D9BA4D8}"/>
          </ac:graphicFrameMkLst>
        </pc:graphicFrameChg>
        <pc:picChg chg="del">
          <ac:chgData name="Aline Rodrigues de Lara" userId="73902041471a750f" providerId="LiveId" clId="{80FA3770-A8AE-4C79-919B-C965012C4BB8}" dt="2024-04-23T16:18:46.708" v="215" actId="478"/>
          <ac:picMkLst>
            <pc:docMk/>
            <pc:sldMk cId="1403786345" sldId="263"/>
            <ac:picMk id="3" creationId="{E70C6521-D30A-015F-0B4F-A5C3E843E245}"/>
          </ac:picMkLst>
        </pc:picChg>
      </pc:sldChg>
      <pc:sldChg chg="addSp delSp modSp mod">
        <pc:chgData name="Aline Rodrigues de Lara" userId="73902041471a750f" providerId="LiveId" clId="{80FA3770-A8AE-4C79-919B-C965012C4BB8}" dt="2024-04-25T13:32:34.229" v="397" actId="1076"/>
        <pc:sldMkLst>
          <pc:docMk/>
          <pc:sldMk cId="4056445254" sldId="264"/>
        </pc:sldMkLst>
        <pc:spChg chg="mod">
          <ac:chgData name="Aline Rodrigues de Lara" userId="73902041471a750f" providerId="LiveId" clId="{80FA3770-A8AE-4C79-919B-C965012C4BB8}" dt="2024-04-21T01:11:00.335" v="160" actId="20577"/>
          <ac:spMkLst>
            <pc:docMk/>
            <pc:sldMk cId="4056445254" sldId="264"/>
            <ac:spMk id="2" creationId="{86567A88-4ADF-44EF-B1AB-0CEEF091DCDF}"/>
          </ac:spMkLst>
        </pc:spChg>
        <pc:graphicFrameChg chg="add mod">
          <ac:chgData name="Aline Rodrigues de Lara" userId="73902041471a750f" providerId="LiveId" clId="{80FA3770-A8AE-4C79-919B-C965012C4BB8}" dt="2024-04-25T13:32:12.129" v="394" actId="1076"/>
          <ac:graphicFrameMkLst>
            <pc:docMk/>
            <pc:sldMk cId="4056445254" sldId="264"/>
            <ac:graphicFrameMk id="3" creationId="{59A8715A-BB09-3301-099A-5F903DFCFBDB}"/>
          </ac:graphicFrameMkLst>
        </pc:graphicFrameChg>
        <pc:graphicFrameChg chg="add del mod">
          <ac:chgData name="Aline Rodrigues de Lara" userId="73902041471a750f" providerId="LiveId" clId="{80FA3770-A8AE-4C79-919B-C965012C4BB8}" dt="2024-04-21T01:10:46.566" v="154" actId="478"/>
          <ac:graphicFrameMkLst>
            <pc:docMk/>
            <pc:sldMk cId="4056445254" sldId="264"/>
            <ac:graphicFrameMk id="5" creationId="{6C957816-6776-53BA-65D7-C535AAA1B16A}"/>
          </ac:graphicFrameMkLst>
        </pc:graphicFrameChg>
        <pc:graphicFrameChg chg="add del mod">
          <ac:chgData name="Aline Rodrigues de Lara" userId="73902041471a750f" providerId="LiveId" clId="{80FA3770-A8AE-4C79-919B-C965012C4BB8}" dt="2024-04-25T13:31:45.490" v="392" actId="478"/>
          <ac:graphicFrameMkLst>
            <pc:docMk/>
            <pc:sldMk cId="4056445254" sldId="264"/>
            <ac:graphicFrameMk id="7" creationId="{900C57CD-010D-0BA0-0345-43083886FBC6}"/>
          </ac:graphicFrameMkLst>
        </pc:graphicFrameChg>
        <pc:graphicFrameChg chg="add mod">
          <ac:chgData name="Aline Rodrigues de Lara" userId="73902041471a750f" providerId="LiveId" clId="{80FA3770-A8AE-4C79-919B-C965012C4BB8}" dt="2024-04-25T13:32:34.229" v="397" actId="1076"/>
          <ac:graphicFrameMkLst>
            <pc:docMk/>
            <pc:sldMk cId="4056445254" sldId="264"/>
            <ac:graphicFrameMk id="8" creationId="{231A2840-91AE-8EE9-C718-99751F27BEAF}"/>
          </ac:graphicFrameMkLst>
        </pc:graphicFrameChg>
        <pc:graphicFrameChg chg="add mod">
          <ac:chgData name="Aline Rodrigues de Lara" userId="73902041471a750f" providerId="LiveId" clId="{80FA3770-A8AE-4C79-919B-C965012C4BB8}" dt="2024-04-21T01:16:51.682" v="187" actId="1076"/>
          <ac:graphicFrameMkLst>
            <pc:docMk/>
            <pc:sldMk cId="4056445254" sldId="264"/>
            <ac:graphicFrameMk id="9" creationId="{7AD50093-65BC-194B-DE29-B6479ABDBD74}"/>
          </ac:graphicFrameMkLst>
        </pc:graphicFrameChg>
        <pc:picChg chg="del">
          <ac:chgData name="Aline Rodrigues de Lara" userId="73902041471a750f" providerId="LiveId" clId="{80FA3770-A8AE-4C79-919B-C965012C4BB8}" dt="2024-04-21T01:11:07.686" v="161" actId="478"/>
          <ac:picMkLst>
            <pc:docMk/>
            <pc:sldMk cId="4056445254" sldId="264"/>
            <ac:picMk id="3" creationId="{CBB51E9B-1940-D42B-DB9C-43C5DA7374CE}"/>
          </ac:picMkLst>
        </pc:picChg>
        <pc:picChg chg="del">
          <ac:chgData name="Aline Rodrigues de Lara" userId="73902041471a750f" providerId="LiveId" clId="{80FA3770-A8AE-4C79-919B-C965012C4BB8}" dt="2024-04-21T01:11:11.302" v="162" actId="478"/>
          <ac:picMkLst>
            <pc:docMk/>
            <pc:sldMk cId="4056445254" sldId="264"/>
            <ac:picMk id="4" creationId="{480A6C22-52F6-6259-CD07-F92894DCDA67}"/>
          </ac:picMkLst>
        </pc:picChg>
        <pc:picChg chg="del">
          <ac:chgData name="Aline Rodrigues de Lara" userId="73902041471a750f" providerId="LiveId" clId="{80FA3770-A8AE-4C79-919B-C965012C4BB8}" dt="2024-04-21T01:10:39.143" v="151" actId="478"/>
          <ac:picMkLst>
            <pc:docMk/>
            <pc:sldMk cId="4056445254" sldId="264"/>
            <ac:picMk id="6" creationId="{87E719AA-B128-500D-C911-A65DBEE3FB84}"/>
          </ac:picMkLst>
        </pc:picChg>
        <pc:picChg chg="mod">
          <ac:chgData name="Aline Rodrigues de Lara" userId="73902041471a750f" providerId="LiveId" clId="{80FA3770-A8AE-4C79-919B-C965012C4BB8}" dt="2024-04-21T01:17:18.627" v="212" actId="1035"/>
          <ac:picMkLst>
            <pc:docMk/>
            <pc:sldMk cId="4056445254" sldId="264"/>
            <ac:picMk id="10" creationId="{1799EA46-AA09-579B-51B5-147781B9BF9C}"/>
          </ac:picMkLst>
        </pc:picChg>
      </pc:sldChg>
      <pc:sldChg chg="addSp delSp modSp mod">
        <pc:chgData name="Aline Rodrigues de Lara" userId="73902041471a750f" providerId="LiveId" clId="{80FA3770-A8AE-4C79-919B-C965012C4BB8}" dt="2024-04-21T01:00:35.110" v="136" actId="1037"/>
        <pc:sldMkLst>
          <pc:docMk/>
          <pc:sldMk cId="3113177489" sldId="266"/>
        </pc:sldMkLst>
        <pc:graphicFrameChg chg="add mod">
          <ac:chgData name="Aline Rodrigues de Lara" userId="73902041471a750f" providerId="LiveId" clId="{80FA3770-A8AE-4C79-919B-C965012C4BB8}" dt="2024-04-21T00:59:09.416" v="17"/>
          <ac:graphicFrameMkLst>
            <pc:docMk/>
            <pc:sldMk cId="3113177489" sldId="266"/>
            <ac:graphicFrameMk id="3" creationId="{C15C6D58-27BB-A529-D9E1-F3DBC3DCF2EF}"/>
          </ac:graphicFrameMkLst>
        </pc:graphicFrameChg>
        <pc:graphicFrameChg chg="add mod">
          <ac:chgData name="Aline Rodrigues de Lara" userId="73902041471a750f" providerId="LiveId" clId="{80FA3770-A8AE-4C79-919B-C965012C4BB8}" dt="2024-04-21T01:00:17.698" v="76" actId="1076"/>
          <ac:graphicFrameMkLst>
            <pc:docMk/>
            <pc:sldMk cId="3113177489" sldId="266"/>
            <ac:graphicFrameMk id="4" creationId="{B4CBDD8D-8E47-60A8-AC2E-D4BB1014382D}"/>
          </ac:graphicFrameMkLst>
        </pc:graphicFrameChg>
        <pc:graphicFrameChg chg="add del mod">
          <ac:chgData name="Aline Rodrigues de Lara" userId="73902041471a750f" providerId="LiveId" clId="{80FA3770-A8AE-4C79-919B-C965012C4BB8}" dt="2024-04-21T00:59:42.016" v="22" actId="478"/>
          <ac:graphicFrameMkLst>
            <pc:docMk/>
            <pc:sldMk cId="3113177489" sldId="266"/>
            <ac:graphicFrameMk id="5" creationId="{FCD4A26C-D9A9-B359-D199-761E0384196C}"/>
          </ac:graphicFrameMkLst>
        </pc:graphicFrameChg>
        <pc:graphicFrameChg chg="add mod">
          <ac:chgData name="Aline Rodrigues de Lara" userId="73902041471a750f" providerId="LiveId" clId="{80FA3770-A8AE-4C79-919B-C965012C4BB8}" dt="2024-04-21T01:00:35.110" v="136" actId="1037"/>
          <ac:graphicFrameMkLst>
            <pc:docMk/>
            <pc:sldMk cId="3113177489" sldId="266"/>
            <ac:graphicFrameMk id="6" creationId="{A2FE9E86-43E3-AC28-4CDF-A230046A7FDE}"/>
          </ac:graphicFrameMkLst>
        </pc:graphicFrameChg>
        <pc:picChg chg="del">
          <ac:chgData name="Aline Rodrigues de Lara" userId="73902041471a750f" providerId="LiveId" clId="{80FA3770-A8AE-4C79-919B-C965012C4BB8}" dt="2024-04-21T00:59:06.385" v="16" actId="478"/>
          <ac:picMkLst>
            <pc:docMk/>
            <pc:sldMk cId="3113177489" sldId="266"/>
            <ac:picMk id="7" creationId="{36833148-43FC-276D-F828-B36020B352F7}"/>
          </ac:picMkLst>
        </pc:picChg>
        <pc:picChg chg="del">
          <ac:chgData name="Aline Rodrigues de Lara" userId="73902041471a750f" providerId="LiveId" clId="{80FA3770-A8AE-4C79-919B-C965012C4BB8}" dt="2024-04-21T00:59:38.848" v="20" actId="478"/>
          <ac:picMkLst>
            <pc:docMk/>
            <pc:sldMk cId="3113177489" sldId="266"/>
            <ac:picMk id="8" creationId="{55EF0D70-0D90-A53E-2F6B-231DCFAE6A61}"/>
          </ac:picMkLst>
        </pc:picChg>
      </pc:sldChg>
      <pc:sldChg chg="addSp delSp modSp add mod">
        <pc:chgData name="Aline Rodrigues de Lara" userId="73902041471a750f" providerId="LiveId" clId="{80FA3770-A8AE-4C79-919B-C965012C4BB8}" dt="2024-04-25T13:32:19.660" v="396" actId="20577"/>
        <pc:sldMkLst>
          <pc:docMk/>
          <pc:sldMk cId="1610688751" sldId="267"/>
        </pc:sldMkLst>
        <pc:spChg chg="mod">
          <ac:chgData name="Aline Rodrigues de Lara" userId="73902041471a750f" providerId="LiveId" clId="{80FA3770-A8AE-4C79-919B-C965012C4BB8}" dt="2024-04-25T13:32:19.660" v="396" actId="20577"/>
          <ac:spMkLst>
            <pc:docMk/>
            <pc:sldMk cId="1610688751" sldId="267"/>
            <ac:spMk id="2" creationId="{9F84F3E4-562C-4F88-B189-77F88AD16B32}"/>
          </ac:spMkLst>
        </pc:spChg>
        <pc:graphicFrameChg chg="add mod">
          <ac:chgData name="Aline Rodrigues de Lara" userId="73902041471a750f" providerId="LiveId" clId="{80FA3770-A8AE-4C79-919B-C965012C4BB8}" dt="2024-04-25T13:13:33.258" v="388"/>
          <ac:graphicFrameMkLst>
            <pc:docMk/>
            <pc:sldMk cId="1610688751" sldId="267"/>
            <ac:graphicFrameMk id="3" creationId="{4D1B45A2-D7DA-0040-486A-6472DCF496B7}"/>
          </ac:graphicFrameMkLst>
        </pc:graphicFrameChg>
        <pc:graphicFrameChg chg="del">
          <ac:chgData name="Aline Rodrigues de Lara" userId="73902041471a750f" providerId="LiveId" clId="{80FA3770-A8AE-4C79-919B-C965012C4BB8}" dt="2024-04-25T13:12:30.088" v="387" actId="478"/>
          <ac:graphicFrameMkLst>
            <pc:docMk/>
            <pc:sldMk cId="1610688751" sldId="267"/>
            <ac:graphicFrameMk id="4" creationId="{ABEF7CCE-C1FF-CDBB-AFC6-1703FE4AECCA}"/>
          </ac:graphicFrameMkLst>
        </pc:graphicFrameChg>
        <pc:graphicFrameChg chg="add mod">
          <ac:chgData name="Aline Rodrigues de Lara" userId="73902041471a750f" providerId="LiveId" clId="{80FA3770-A8AE-4C79-919B-C965012C4BB8}" dt="2024-04-25T13:13:46.773" v="391" actId="1076"/>
          <ac:graphicFrameMkLst>
            <pc:docMk/>
            <pc:sldMk cId="1610688751" sldId="267"/>
            <ac:graphicFrameMk id="5" creationId="{3D85C058-06D8-DE67-C65D-079A75BDA06B}"/>
          </ac:graphicFrameMkLst>
        </pc:graphicFrameChg>
      </pc:sldChg>
      <pc:sldChg chg="new del">
        <pc:chgData name="Aline Rodrigues de Lara" userId="73902041471a750f" providerId="LiveId" clId="{80FA3770-A8AE-4C79-919B-C965012C4BB8}" dt="2024-04-25T13:11:26.161" v="292" actId="680"/>
        <pc:sldMkLst>
          <pc:docMk/>
          <pc:sldMk cId="3233159437" sldId="267"/>
        </pc:sldMkLst>
      </pc:sldChg>
    </pc:docChg>
  </pc:docChgLst>
  <pc:docChgLst>
    <pc:chgData name="Aline Rodrigues de Lara" userId="73902041471a750f" providerId="LiveId" clId="{302D1506-A589-473C-98EE-E6C3F9291981}"/>
    <pc:docChg chg="undo custSel addSld delSld modSld sldOrd">
      <pc:chgData name="Aline Rodrigues de Lara" userId="73902041471a750f" providerId="LiveId" clId="{302D1506-A589-473C-98EE-E6C3F9291981}" dt="2023-04-21T00:01:32.289" v="402" actId="1076"/>
      <pc:docMkLst>
        <pc:docMk/>
      </pc:docMkLst>
      <pc:sldChg chg="modSp mod">
        <pc:chgData name="Aline Rodrigues de Lara" userId="73902041471a750f" providerId="LiveId" clId="{302D1506-A589-473C-98EE-E6C3F9291981}" dt="2023-04-17T20:20:38.333" v="3" actId="20577"/>
        <pc:sldMkLst>
          <pc:docMk/>
          <pc:sldMk cId="2956632536" sldId="256"/>
        </pc:sldMkLst>
        <pc:spChg chg="mod">
          <ac:chgData name="Aline Rodrigues de Lara" userId="73902041471a750f" providerId="LiveId" clId="{302D1506-A589-473C-98EE-E6C3F9291981}" dt="2023-04-17T20:20:38.333" v="3" actId="20577"/>
          <ac:spMkLst>
            <pc:docMk/>
            <pc:sldMk cId="2956632536" sldId="256"/>
            <ac:spMk id="3" creationId="{8BE8C78C-3B2E-478E-BF44-8A8A46A6CE0F}"/>
          </ac:spMkLst>
        </pc:spChg>
      </pc:sldChg>
      <pc:sldChg chg="modSp mod">
        <pc:chgData name="Aline Rodrigues de Lara" userId="73902041471a750f" providerId="LiveId" clId="{302D1506-A589-473C-98EE-E6C3F9291981}" dt="2023-04-20T23:33:06.711" v="398" actId="6549"/>
        <pc:sldMkLst>
          <pc:docMk/>
          <pc:sldMk cId="1705394207" sldId="257"/>
        </pc:sldMkLst>
        <pc:spChg chg="mod">
          <ac:chgData name="Aline Rodrigues de Lara" userId="73902041471a750f" providerId="LiveId" clId="{302D1506-A589-473C-98EE-E6C3F9291981}" dt="2023-04-20T23:33:06.711" v="398" actId="6549"/>
          <ac:spMkLst>
            <pc:docMk/>
            <pc:sldMk cId="1705394207" sldId="257"/>
            <ac:spMk id="3" creationId="{6F56730D-40D1-4757-BF96-3519055C079B}"/>
          </ac:spMkLst>
        </pc:spChg>
      </pc:sldChg>
      <pc:sldChg chg="addSp delSp modSp mod">
        <pc:chgData name="Aline Rodrigues de Lara" userId="73902041471a750f" providerId="LiveId" clId="{302D1506-A589-473C-98EE-E6C3F9291981}" dt="2023-04-19T16:57:49.615" v="164" actId="1076"/>
        <pc:sldMkLst>
          <pc:docMk/>
          <pc:sldMk cId="2244876635" sldId="259"/>
        </pc:sldMkLst>
        <pc:graphicFrameChg chg="del">
          <ac:chgData name="Aline Rodrigues de Lara" userId="73902041471a750f" providerId="LiveId" clId="{302D1506-A589-473C-98EE-E6C3F9291981}" dt="2023-04-17T21:27:20.303" v="6" actId="478"/>
          <ac:graphicFrameMkLst>
            <pc:docMk/>
            <pc:sldMk cId="2244876635" sldId="259"/>
            <ac:graphicFrameMk id="4" creationId="{07298860-2ADA-D642-62A9-B56BEE8B3212}"/>
          </ac:graphicFrameMkLst>
        </pc:graphicFrameChg>
        <pc:graphicFrameChg chg="del">
          <ac:chgData name="Aline Rodrigues de Lara" userId="73902041471a750f" providerId="LiveId" clId="{302D1506-A589-473C-98EE-E6C3F9291981}" dt="2023-04-17T21:27:22.536" v="7" actId="478"/>
          <ac:graphicFrameMkLst>
            <pc:docMk/>
            <pc:sldMk cId="2244876635" sldId="259"/>
            <ac:graphicFrameMk id="5" creationId="{3D14A65A-E8FA-7D62-6A0B-1AECCD8E7D74}"/>
          </ac:graphicFrameMkLst>
        </pc:graphicFrameChg>
        <pc:picChg chg="add del mod">
          <ac:chgData name="Aline Rodrigues de Lara" userId="73902041471a750f" providerId="LiveId" clId="{302D1506-A589-473C-98EE-E6C3F9291981}" dt="2023-04-19T16:57:46.113" v="163" actId="478"/>
          <ac:picMkLst>
            <pc:docMk/>
            <pc:sldMk cId="2244876635" sldId="259"/>
            <ac:picMk id="3" creationId="{5DF32988-2A5D-3562-C4D2-D0AA28667FFD}"/>
          </ac:picMkLst>
        </pc:picChg>
        <pc:picChg chg="add mod">
          <ac:chgData name="Aline Rodrigues de Lara" userId="73902041471a750f" providerId="LiveId" clId="{302D1506-A589-473C-98EE-E6C3F9291981}" dt="2023-04-19T16:57:49.615" v="164" actId="1076"/>
          <ac:picMkLst>
            <pc:docMk/>
            <pc:sldMk cId="2244876635" sldId="259"/>
            <ac:picMk id="4" creationId="{B7F884A4-1894-FE56-2D65-32F6261B0084}"/>
          </ac:picMkLst>
        </pc:picChg>
      </pc:sldChg>
      <pc:sldChg chg="addSp delSp modSp mod">
        <pc:chgData name="Aline Rodrigues de Lara" userId="73902041471a750f" providerId="LiveId" clId="{302D1506-A589-473C-98EE-E6C3F9291981}" dt="2023-04-19T17:09:55.106" v="175" actId="1076"/>
        <pc:sldMkLst>
          <pc:docMk/>
          <pc:sldMk cId="36075476" sldId="260"/>
        </pc:sldMkLst>
        <pc:graphicFrameChg chg="del">
          <ac:chgData name="Aline Rodrigues de Lara" userId="73902041471a750f" providerId="LiveId" clId="{302D1506-A589-473C-98EE-E6C3F9291981}" dt="2023-04-17T21:45:59.689" v="25" actId="478"/>
          <ac:graphicFrameMkLst>
            <pc:docMk/>
            <pc:sldMk cId="36075476" sldId="260"/>
            <ac:graphicFrameMk id="3" creationId="{F87EB34A-C637-1CDA-44B7-9900FFF7C3B4}"/>
          </ac:graphicFrameMkLst>
        </pc:graphicFrameChg>
        <pc:graphicFrameChg chg="del modGraphic">
          <ac:chgData name="Aline Rodrigues de Lara" userId="73902041471a750f" providerId="LiveId" clId="{302D1506-A589-473C-98EE-E6C3F9291981}" dt="2023-04-17T21:46:06.313" v="28" actId="478"/>
          <ac:graphicFrameMkLst>
            <pc:docMk/>
            <pc:sldMk cId="36075476" sldId="260"/>
            <ac:graphicFrameMk id="4" creationId="{16136E29-A7A7-1B0C-041F-43474E7E8D07}"/>
          </ac:graphicFrameMkLst>
        </pc:graphicFrameChg>
        <pc:picChg chg="add mod">
          <ac:chgData name="Aline Rodrigues de Lara" userId="73902041471a750f" providerId="LiveId" clId="{302D1506-A589-473C-98EE-E6C3F9291981}" dt="2023-04-19T17:09:55.106" v="175" actId="1076"/>
          <ac:picMkLst>
            <pc:docMk/>
            <pc:sldMk cId="36075476" sldId="260"/>
            <ac:picMk id="3" creationId="{1B282E40-9D20-F023-805A-45D5CDAB3DB1}"/>
          </ac:picMkLst>
        </pc:picChg>
        <pc:picChg chg="add del mod">
          <ac:chgData name="Aline Rodrigues de Lara" userId="73902041471a750f" providerId="LiveId" clId="{302D1506-A589-473C-98EE-E6C3F9291981}" dt="2023-04-17T21:46:53.385" v="32" actId="478"/>
          <ac:picMkLst>
            <pc:docMk/>
            <pc:sldMk cId="36075476" sldId="260"/>
            <ac:picMk id="5" creationId="{4250295D-8778-46E9-0324-5947CE42603A}"/>
          </ac:picMkLst>
        </pc:picChg>
        <pc:picChg chg="add del mod">
          <ac:chgData name="Aline Rodrigues de Lara" userId="73902041471a750f" providerId="LiveId" clId="{302D1506-A589-473C-98EE-E6C3F9291981}" dt="2023-04-17T23:45:23.980" v="149" actId="478"/>
          <ac:picMkLst>
            <pc:docMk/>
            <pc:sldMk cId="36075476" sldId="260"/>
            <ac:picMk id="6" creationId="{EDAFC504-5BFE-D1BF-B9C0-4C73BA1AE2CC}"/>
          </ac:picMkLst>
        </pc:picChg>
        <pc:picChg chg="add del mod">
          <ac:chgData name="Aline Rodrigues de Lara" userId="73902041471a750f" providerId="LiveId" clId="{302D1506-A589-473C-98EE-E6C3F9291981}" dt="2023-04-19T17:04:46.932" v="172" actId="478"/>
          <ac:picMkLst>
            <pc:docMk/>
            <pc:sldMk cId="36075476" sldId="260"/>
            <ac:picMk id="7" creationId="{D8B91A9C-1409-F8CB-F1B6-52F13245521A}"/>
          </ac:picMkLst>
        </pc:picChg>
      </pc:sldChg>
      <pc:sldChg chg="addSp delSp modSp mod">
        <pc:chgData name="Aline Rodrigues de Lara" userId="73902041471a750f" providerId="LiveId" clId="{302D1506-A589-473C-98EE-E6C3F9291981}" dt="2023-04-19T17:20:21.004" v="293" actId="1076"/>
        <pc:sldMkLst>
          <pc:docMk/>
          <pc:sldMk cId="4149825337" sldId="261"/>
        </pc:sldMkLst>
        <pc:spChg chg="mod">
          <ac:chgData name="Aline Rodrigues de Lara" userId="73902041471a750f" providerId="LiveId" clId="{302D1506-A589-473C-98EE-E6C3F9291981}" dt="2023-04-17T21:50:59.002" v="57" actId="20577"/>
          <ac:spMkLst>
            <pc:docMk/>
            <pc:sldMk cId="4149825337" sldId="261"/>
            <ac:spMk id="2" creationId="{9F84F3E4-562C-4F88-B189-77F88AD16B32}"/>
          </ac:spMkLst>
        </pc:spChg>
        <pc:graphicFrameChg chg="del">
          <ac:chgData name="Aline Rodrigues de Lara" userId="73902041471a750f" providerId="LiveId" clId="{302D1506-A589-473C-98EE-E6C3F9291981}" dt="2023-04-17T21:50:31.674" v="38" actId="478"/>
          <ac:graphicFrameMkLst>
            <pc:docMk/>
            <pc:sldMk cId="4149825337" sldId="261"/>
            <ac:graphicFrameMk id="3" creationId="{25A36713-E367-CE1F-AB4C-C7783D669636}"/>
          </ac:graphicFrameMkLst>
        </pc:graphicFrameChg>
        <pc:graphicFrameChg chg="del modGraphic">
          <ac:chgData name="Aline Rodrigues de Lara" userId="73902041471a750f" providerId="LiveId" clId="{302D1506-A589-473C-98EE-E6C3F9291981}" dt="2023-04-17T21:50:36.540" v="40" actId="478"/>
          <ac:graphicFrameMkLst>
            <pc:docMk/>
            <pc:sldMk cId="4149825337" sldId="261"/>
            <ac:graphicFrameMk id="4" creationId="{4FB4370D-DC03-9647-0D21-33B8716DEAC0}"/>
          </ac:graphicFrameMkLst>
        </pc:graphicFrameChg>
        <pc:picChg chg="add mod">
          <ac:chgData name="Aline Rodrigues de Lara" userId="73902041471a750f" providerId="LiveId" clId="{302D1506-A589-473C-98EE-E6C3F9291981}" dt="2023-04-19T17:20:21.004" v="293" actId="1076"/>
          <ac:picMkLst>
            <pc:docMk/>
            <pc:sldMk cId="4149825337" sldId="261"/>
            <ac:picMk id="3" creationId="{EBA33CDA-D0B9-3B04-B803-6C19F1589DB4}"/>
          </ac:picMkLst>
        </pc:picChg>
        <pc:picChg chg="add del mod">
          <ac:chgData name="Aline Rodrigues de Lara" userId="73902041471a750f" providerId="LiveId" clId="{302D1506-A589-473C-98EE-E6C3F9291981}" dt="2023-04-19T17:20:10.510" v="291" actId="478"/>
          <ac:picMkLst>
            <pc:docMk/>
            <pc:sldMk cId="4149825337" sldId="261"/>
            <ac:picMk id="5" creationId="{C95FA260-FD3F-CD81-246B-D56A0BF4D403}"/>
          </ac:picMkLst>
        </pc:picChg>
      </pc:sldChg>
      <pc:sldChg chg="addSp delSp modSp mod">
        <pc:chgData name="Aline Rodrigues de Lara" userId="73902041471a750f" providerId="LiveId" clId="{302D1506-A589-473C-98EE-E6C3F9291981}" dt="2023-04-19T17:01:54.342" v="171" actId="1076"/>
        <pc:sldMkLst>
          <pc:docMk/>
          <pc:sldMk cId="2236764602" sldId="262"/>
        </pc:sldMkLst>
        <pc:graphicFrameChg chg="del">
          <ac:chgData name="Aline Rodrigues de Lara" userId="73902041471a750f" providerId="LiveId" clId="{302D1506-A589-473C-98EE-E6C3F9291981}" dt="2023-04-17T21:31:17.839" v="12" actId="478"/>
          <ac:graphicFrameMkLst>
            <pc:docMk/>
            <pc:sldMk cId="2236764602" sldId="262"/>
            <ac:graphicFrameMk id="3" creationId="{195737DC-82D8-AE7F-DFC5-740CBDECD981}"/>
          </ac:graphicFrameMkLst>
        </pc:graphicFrameChg>
        <pc:picChg chg="add mod">
          <ac:chgData name="Aline Rodrigues de Lara" userId="73902041471a750f" providerId="LiveId" clId="{302D1506-A589-473C-98EE-E6C3F9291981}" dt="2023-04-19T17:01:54.342" v="171" actId="1076"/>
          <ac:picMkLst>
            <pc:docMk/>
            <pc:sldMk cId="2236764602" sldId="262"/>
            <ac:picMk id="3" creationId="{4D809106-813C-8E40-6B06-4FF19647E4CE}"/>
          </ac:picMkLst>
        </pc:picChg>
        <pc:picChg chg="add del mod">
          <ac:chgData name="Aline Rodrigues de Lara" userId="73902041471a750f" providerId="LiveId" clId="{302D1506-A589-473C-98EE-E6C3F9291981}" dt="2023-04-19T17:01:26.752" v="165" actId="478"/>
          <ac:picMkLst>
            <pc:docMk/>
            <pc:sldMk cId="2236764602" sldId="262"/>
            <ac:picMk id="4" creationId="{9802F2B1-020E-F950-8350-CCC9D668D4E7}"/>
          </ac:picMkLst>
        </pc:picChg>
      </pc:sldChg>
      <pc:sldChg chg="addSp delSp modSp add del mod">
        <pc:chgData name="Aline Rodrigues de Lara" userId="73902041471a750f" providerId="LiveId" clId="{302D1506-A589-473C-98EE-E6C3F9291981}" dt="2023-04-20T19:06:33.882" v="348" actId="1076"/>
        <pc:sldMkLst>
          <pc:docMk/>
          <pc:sldMk cId="1403786345" sldId="263"/>
        </pc:sldMkLst>
        <pc:graphicFrameChg chg="del">
          <ac:chgData name="Aline Rodrigues de Lara" userId="73902041471a750f" providerId="LiveId" clId="{302D1506-A589-473C-98EE-E6C3F9291981}" dt="2023-04-17T23:27:27.854" v="62" actId="478"/>
          <ac:graphicFrameMkLst>
            <pc:docMk/>
            <pc:sldMk cId="1403786345" sldId="263"/>
            <ac:graphicFrameMk id="7" creationId="{437F0592-B006-4714-8F4C-5C870598E5C3}"/>
          </ac:graphicFrameMkLst>
        </pc:graphicFrameChg>
        <pc:picChg chg="add del mod">
          <ac:chgData name="Aline Rodrigues de Lara" userId="73902041471a750f" providerId="LiveId" clId="{302D1506-A589-473C-98EE-E6C3F9291981}" dt="2023-04-19T21:18:45.776" v="298" actId="478"/>
          <ac:picMkLst>
            <pc:docMk/>
            <pc:sldMk cId="1403786345" sldId="263"/>
            <ac:picMk id="3" creationId="{7959DF46-211F-80DB-5D09-0C4D685B9399}"/>
          </ac:picMkLst>
        </pc:picChg>
        <pc:picChg chg="add mod">
          <ac:chgData name="Aline Rodrigues de Lara" userId="73902041471a750f" providerId="LiveId" clId="{302D1506-A589-473C-98EE-E6C3F9291981}" dt="2023-04-20T19:06:33.882" v="348" actId="1076"/>
          <ac:picMkLst>
            <pc:docMk/>
            <pc:sldMk cId="1403786345" sldId="263"/>
            <ac:picMk id="3" creationId="{E70C6521-D30A-015F-0B4F-A5C3E843E245}"/>
          </ac:picMkLst>
        </pc:picChg>
        <pc:picChg chg="add del mod">
          <ac:chgData name="Aline Rodrigues de Lara" userId="73902041471a750f" providerId="LiveId" clId="{302D1506-A589-473C-98EE-E6C3F9291981}" dt="2023-04-20T19:06:27.439" v="346" actId="478"/>
          <ac:picMkLst>
            <pc:docMk/>
            <pc:sldMk cId="1403786345" sldId="263"/>
            <ac:picMk id="4" creationId="{197BEF46-C5A6-7468-DF14-06DFD7A06442}"/>
          </ac:picMkLst>
        </pc:picChg>
      </pc:sldChg>
      <pc:sldChg chg="addSp delSp modSp mod">
        <pc:chgData name="Aline Rodrigues de Lara" userId="73902041471a750f" providerId="LiveId" clId="{302D1506-A589-473C-98EE-E6C3F9291981}" dt="2023-04-21T00:01:32.289" v="402" actId="1076"/>
        <pc:sldMkLst>
          <pc:docMk/>
          <pc:sldMk cId="4056445254" sldId="264"/>
        </pc:sldMkLst>
        <pc:spChg chg="mod">
          <ac:chgData name="Aline Rodrigues de Lara" userId="73902041471a750f" providerId="LiveId" clId="{302D1506-A589-473C-98EE-E6C3F9291981}" dt="2023-04-20T23:32:56.458" v="394" actId="20577"/>
          <ac:spMkLst>
            <pc:docMk/>
            <pc:sldMk cId="4056445254" sldId="264"/>
            <ac:spMk id="2" creationId="{86567A88-4ADF-44EF-B1AB-0CEEF091DCDF}"/>
          </ac:spMkLst>
        </pc:spChg>
        <pc:spChg chg="add del">
          <ac:chgData name="Aline Rodrigues de Lara" userId="73902041471a750f" providerId="LiveId" clId="{302D1506-A589-473C-98EE-E6C3F9291981}" dt="2023-04-19T21:24:37.500" v="309" actId="22"/>
          <ac:spMkLst>
            <pc:docMk/>
            <pc:sldMk cId="4056445254" sldId="264"/>
            <ac:spMk id="7" creationId="{896C04A3-84B1-C9B1-6724-3401EDA67C44}"/>
          </ac:spMkLst>
        </pc:spChg>
        <pc:graphicFrameChg chg="del">
          <ac:chgData name="Aline Rodrigues de Lara" userId="73902041471a750f" providerId="LiveId" clId="{302D1506-A589-473C-98EE-E6C3F9291981}" dt="2023-04-17T21:56:18.849" v="58" actId="478"/>
          <ac:graphicFrameMkLst>
            <pc:docMk/>
            <pc:sldMk cId="4056445254" sldId="264"/>
            <ac:graphicFrameMk id="11" creationId="{69961C7C-302B-4B21-8496-06D4DC52C4A3}"/>
          </ac:graphicFrameMkLst>
        </pc:graphicFrameChg>
        <pc:graphicFrameChg chg="del">
          <ac:chgData name="Aline Rodrigues de Lara" userId="73902041471a750f" providerId="LiveId" clId="{302D1506-A589-473C-98EE-E6C3F9291981}" dt="2023-04-17T23:28:21.284" v="67" actId="478"/>
          <ac:graphicFrameMkLst>
            <pc:docMk/>
            <pc:sldMk cId="4056445254" sldId="264"/>
            <ac:graphicFrameMk id="13" creationId="{9633F8FA-C473-4556-A92E-5032AF02A59C}"/>
          </ac:graphicFrameMkLst>
        </pc:graphicFrameChg>
        <pc:picChg chg="add del mod">
          <ac:chgData name="Aline Rodrigues de Lara" userId="73902041471a750f" providerId="LiveId" clId="{302D1506-A589-473C-98EE-E6C3F9291981}" dt="2023-04-19T21:25:28.382" v="312" actId="478"/>
          <ac:picMkLst>
            <pc:docMk/>
            <pc:sldMk cId="4056445254" sldId="264"/>
            <ac:picMk id="3" creationId="{C119CECD-1026-4A2F-2860-7DA33B5376A2}"/>
          </ac:picMkLst>
        </pc:picChg>
        <pc:picChg chg="add mod">
          <ac:chgData name="Aline Rodrigues de Lara" userId="73902041471a750f" providerId="LiveId" clId="{302D1506-A589-473C-98EE-E6C3F9291981}" dt="2023-04-20T19:53:56.606" v="358" actId="1076"/>
          <ac:picMkLst>
            <pc:docMk/>
            <pc:sldMk cId="4056445254" sldId="264"/>
            <ac:picMk id="3" creationId="{CBB51E9B-1940-D42B-DB9C-43C5DA7374CE}"/>
          </ac:picMkLst>
        </pc:picChg>
        <pc:picChg chg="add del mod">
          <ac:chgData name="Aline Rodrigues de Lara" userId="73902041471a750f" providerId="LiveId" clId="{302D1506-A589-473C-98EE-E6C3F9291981}" dt="2023-04-19T21:23:48.271" v="305" actId="478"/>
          <ac:picMkLst>
            <pc:docMk/>
            <pc:sldMk cId="4056445254" sldId="264"/>
            <ac:picMk id="4" creationId="{26E90720-AC60-BA58-4188-8C4BDBA8ABD0}"/>
          </ac:picMkLst>
        </pc:picChg>
        <pc:picChg chg="add mod">
          <ac:chgData name="Aline Rodrigues de Lara" userId="73902041471a750f" providerId="LiveId" clId="{302D1506-A589-473C-98EE-E6C3F9291981}" dt="2023-04-20T23:32:51.914" v="392" actId="1036"/>
          <ac:picMkLst>
            <pc:docMk/>
            <pc:sldMk cId="4056445254" sldId="264"/>
            <ac:picMk id="4" creationId="{480A6C22-52F6-6259-CD07-F92894DCDA67}"/>
          </ac:picMkLst>
        </pc:picChg>
        <pc:picChg chg="add del mod">
          <ac:chgData name="Aline Rodrigues de Lara" userId="73902041471a750f" providerId="LiveId" clId="{302D1506-A589-473C-98EE-E6C3F9291981}" dt="2023-04-21T00:01:19.942" v="399" actId="478"/>
          <ac:picMkLst>
            <pc:docMk/>
            <pc:sldMk cId="4056445254" sldId="264"/>
            <ac:picMk id="5" creationId="{03EFBC10-3A21-AB26-9E4F-0BEB023C7989}"/>
          </ac:picMkLst>
        </pc:picChg>
        <pc:picChg chg="add del mod">
          <ac:chgData name="Aline Rodrigues de Lara" userId="73902041471a750f" providerId="LiveId" clId="{302D1506-A589-473C-98EE-E6C3F9291981}" dt="2023-04-20T19:53:04.699" v="356" actId="478"/>
          <ac:picMkLst>
            <pc:docMk/>
            <pc:sldMk cId="4056445254" sldId="264"/>
            <ac:picMk id="5" creationId="{41F5C592-CB40-AE5C-9038-76D4417BE6F9}"/>
          </ac:picMkLst>
        </pc:picChg>
        <pc:picChg chg="add del mod">
          <ac:chgData name="Aline Rodrigues de Lara" userId="73902041471a750f" providerId="LiveId" clId="{302D1506-A589-473C-98EE-E6C3F9291981}" dt="2023-04-20T23:32:33.403" v="374" actId="478"/>
          <ac:picMkLst>
            <pc:docMk/>
            <pc:sldMk cId="4056445254" sldId="264"/>
            <ac:picMk id="6" creationId="{26F80A5F-37F4-2128-815A-16BBBC446C99}"/>
          </ac:picMkLst>
        </pc:picChg>
        <pc:picChg chg="add mod">
          <ac:chgData name="Aline Rodrigues de Lara" userId="73902041471a750f" providerId="LiveId" clId="{302D1506-A589-473C-98EE-E6C3F9291981}" dt="2023-04-21T00:01:32.289" v="402" actId="1076"/>
          <ac:picMkLst>
            <pc:docMk/>
            <pc:sldMk cId="4056445254" sldId="264"/>
            <ac:picMk id="6" creationId="{87E719AA-B128-500D-C911-A65DBEE3FB84}"/>
          </ac:picMkLst>
        </pc:picChg>
        <pc:picChg chg="add del mod">
          <ac:chgData name="Aline Rodrigues de Lara" userId="73902041471a750f" providerId="LiveId" clId="{302D1506-A589-473C-98EE-E6C3F9291981}" dt="2023-04-20T19:53:59.271" v="359" actId="478"/>
          <ac:picMkLst>
            <pc:docMk/>
            <pc:sldMk cId="4056445254" sldId="264"/>
            <ac:picMk id="8" creationId="{0EDA0C57-E935-8BFE-6F01-2DE5BD106D70}"/>
          </ac:picMkLst>
        </pc:picChg>
        <pc:picChg chg="add del mod">
          <ac:chgData name="Aline Rodrigues de Lara" userId="73902041471a750f" providerId="LiveId" clId="{302D1506-A589-473C-98EE-E6C3F9291981}" dt="2023-04-20T19:55:14.769" v="362" actId="478"/>
          <ac:picMkLst>
            <pc:docMk/>
            <pc:sldMk cId="4056445254" sldId="264"/>
            <ac:picMk id="9" creationId="{C704749A-880E-A3A4-FFC5-651A9C4A7451}"/>
          </ac:picMkLst>
        </pc:picChg>
        <pc:picChg chg="add mod">
          <ac:chgData name="Aline Rodrigues de Lara" userId="73902041471a750f" providerId="LiveId" clId="{302D1506-A589-473C-98EE-E6C3F9291981}" dt="2023-04-20T19:56:39.903" v="370" actId="14100"/>
          <ac:picMkLst>
            <pc:docMk/>
            <pc:sldMk cId="4056445254" sldId="264"/>
            <ac:picMk id="10" creationId="{1799EA46-AA09-579B-51B5-147781B9BF9C}"/>
          </ac:picMkLst>
        </pc:picChg>
      </pc:sldChg>
      <pc:sldChg chg="addSp delSp modSp add del mod ord">
        <pc:chgData name="Aline Rodrigues de Lara" userId="73902041471a750f" providerId="LiveId" clId="{302D1506-A589-473C-98EE-E6C3F9291981}" dt="2023-04-20T23:29:53.064" v="373" actId="47"/>
        <pc:sldMkLst>
          <pc:docMk/>
          <pc:sldMk cId="3066538074" sldId="265"/>
        </pc:sldMkLst>
        <pc:spChg chg="mod">
          <ac:chgData name="Aline Rodrigues de Lara" userId="73902041471a750f" providerId="LiveId" clId="{302D1506-A589-473C-98EE-E6C3F9291981}" dt="2023-04-17T23:43:32.989" v="148" actId="20577"/>
          <ac:spMkLst>
            <pc:docMk/>
            <pc:sldMk cId="3066538074" sldId="265"/>
            <ac:spMk id="2" creationId="{B8890E60-E6B6-4EBB-869A-09CA90CA9011}"/>
          </ac:spMkLst>
        </pc:spChg>
        <pc:picChg chg="add del mod">
          <ac:chgData name="Aline Rodrigues de Lara" userId="73902041471a750f" providerId="LiveId" clId="{302D1506-A589-473C-98EE-E6C3F9291981}" dt="2023-04-20T19:12:51.551" v="349" actId="478"/>
          <ac:picMkLst>
            <pc:docMk/>
            <pc:sldMk cId="3066538074" sldId="265"/>
            <ac:picMk id="3" creationId="{5C08B108-C0F4-BA47-8706-A2F83258DEDA}"/>
          </ac:picMkLst>
        </pc:picChg>
        <pc:picChg chg="del">
          <ac:chgData name="Aline Rodrigues de Lara" userId="73902041471a750f" providerId="LiveId" clId="{302D1506-A589-473C-98EE-E6C3F9291981}" dt="2023-04-17T23:29:26.889" v="74" actId="478"/>
          <ac:picMkLst>
            <pc:docMk/>
            <pc:sldMk cId="3066538074" sldId="265"/>
            <ac:picMk id="3" creationId="{7959DF46-211F-80DB-5D09-0C4D685B9399}"/>
          </ac:picMkLst>
        </pc:picChg>
        <pc:picChg chg="add mod">
          <ac:chgData name="Aline Rodrigues de Lara" userId="73902041471a750f" providerId="LiveId" clId="{302D1506-A589-473C-98EE-E6C3F9291981}" dt="2023-04-20T19:13:04.487" v="352" actId="1076"/>
          <ac:picMkLst>
            <pc:docMk/>
            <pc:sldMk cId="3066538074" sldId="265"/>
            <ac:picMk id="4" creationId="{92FFD38B-1BBD-72D4-FD00-46E1797305CE}"/>
          </ac:picMkLst>
        </pc:picChg>
        <pc:picChg chg="add del mod">
          <ac:chgData name="Aline Rodrigues de Lara" userId="73902041471a750f" providerId="LiveId" clId="{302D1506-A589-473C-98EE-E6C3F9291981}" dt="2023-04-19T17:23:03.922" v="295" actId="478"/>
          <ac:picMkLst>
            <pc:docMk/>
            <pc:sldMk cId="3066538074" sldId="265"/>
            <ac:picMk id="4" creationId="{A2EAAA4B-D6A7-E871-23E7-BAD235B9F9A6}"/>
          </ac:picMkLst>
        </pc:picChg>
      </pc:sldChg>
      <pc:sldChg chg="addSp delSp modSp add mod">
        <pc:chgData name="Aline Rodrigues de Lara" userId="73902041471a750f" providerId="LiveId" clId="{302D1506-A589-473C-98EE-E6C3F9291981}" dt="2023-04-20T19:57:07.879" v="372" actId="6549"/>
        <pc:sldMkLst>
          <pc:docMk/>
          <pc:sldMk cId="3113177489" sldId="266"/>
        </pc:sldMkLst>
        <pc:spChg chg="mod">
          <ac:chgData name="Aline Rodrigues de Lara" userId="73902041471a750f" providerId="LiveId" clId="{302D1506-A589-473C-98EE-E6C3F9291981}" dt="2023-04-20T19:57:07.879" v="372" actId="6549"/>
          <ac:spMkLst>
            <pc:docMk/>
            <pc:sldMk cId="3113177489" sldId="266"/>
            <ac:spMk id="2" creationId="{93E0C265-D824-40B8-9EF9-A3C2B4B93696}"/>
          </ac:spMkLst>
        </pc:spChg>
        <pc:picChg chg="del">
          <ac:chgData name="Aline Rodrigues de Lara" userId="73902041471a750f" providerId="LiveId" clId="{302D1506-A589-473C-98EE-E6C3F9291981}" dt="2023-04-19T17:10:42.908" v="217" actId="478"/>
          <ac:picMkLst>
            <pc:docMk/>
            <pc:sldMk cId="3113177489" sldId="266"/>
            <ac:picMk id="3" creationId="{1B282E40-9D20-F023-805A-45D5CDAB3DB1}"/>
          </ac:picMkLst>
        </pc:picChg>
        <pc:picChg chg="add del mod">
          <ac:chgData name="Aline Rodrigues de Lara" userId="73902041471a750f" providerId="LiveId" clId="{302D1506-A589-473C-98EE-E6C3F9291981}" dt="2023-04-19T17:17:12.046" v="226" actId="478"/>
          <ac:picMkLst>
            <pc:docMk/>
            <pc:sldMk cId="3113177489" sldId="266"/>
            <ac:picMk id="4" creationId="{841BCDC2-0E5A-AB24-396E-69F6ADE56E84}"/>
          </ac:picMkLst>
        </pc:picChg>
        <pc:picChg chg="add del mod">
          <ac:chgData name="Aline Rodrigues de Lara" userId="73902041471a750f" providerId="LiveId" clId="{302D1506-A589-473C-98EE-E6C3F9291981}" dt="2023-04-19T17:16:54.177" v="225" actId="478"/>
          <ac:picMkLst>
            <pc:docMk/>
            <pc:sldMk cId="3113177489" sldId="266"/>
            <ac:picMk id="5" creationId="{366198F9-FAF5-59D1-B5E8-B8FBE59C6557}"/>
          </ac:picMkLst>
        </pc:picChg>
        <pc:picChg chg="add del mod">
          <ac:chgData name="Aline Rodrigues de Lara" userId="73902041471a750f" providerId="LiveId" clId="{302D1506-A589-473C-98EE-E6C3F9291981}" dt="2023-04-20T19:28:49.624" v="353" actId="478"/>
          <ac:picMkLst>
            <pc:docMk/>
            <pc:sldMk cId="3113177489" sldId="266"/>
            <ac:picMk id="6" creationId="{C7F2357C-5B1C-FC29-BBEA-6273CCEEC2EA}"/>
          </ac:picMkLst>
        </pc:picChg>
        <pc:picChg chg="add mod">
          <ac:chgData name="Aline Rodrigues de Lara" userId="73902041471a750f" providerId="LiveId" clId="{302D1506-A589-473C-98EE-E6C3F9291981}" dt="2023-04-20T19:28:54.983" v="354" actId="1076"/>
          <ac:picMkLst>
            <pc:docMk/>
            <pc:sldMk cId="3113177489" sldId="266"/>
            <ac:picMk id="7" creationId="{36833148-43FC-276D-F828-B36020B352F7}"/>
          </ac:picMkLst>
        </pc:picChg>
        <pc:picChg chg="add mod">
          <ac:chgData name="Aline Rodrigues de Lara" userId="73902041471a750f" providerId="LiveId" clId="{302D1506-A589-473C-98EE-E6C3F9291981}" dt="2023-04-20T19:28:58.435" v="355" actId="1076"/>
          <ac:picMkLst>
            <pc:docMk/>
            <pc:sldMk cId="3113177489" sldId="266"/>
            <ac:picMk id="8" creationId="{55EF0D70-0D90-A53E-2F6B-231DCFAE6A61}"/>
          </ac:picMkLst>
        </pc:picChg>
      </pc:sldChg>
      <pc:sldChg chg="new del">
        <pc:chgData name="Aline Rodrigues de Lara" userId="73902041471a750f" providerId="LiveId" clId="{302D1506-A589-473C-98EE-E6C3F9291981}" dt="2023-04-19T21:22:13.555" v="303" actId="2696"/>
        <pc:sldMkLst>
          <pc:docMk/>
          <pc:sldMk cId="2919995951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B5304-3BAE-4FC0-860D-597D90124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D9E165-582C-4EB3-A313-21C7C77EA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3D4D26-AFD6-45CC-A6BD-9EE152B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D69FFD-6D9E-457C-BA95-1557A037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3942B5-E520-4486-B0D9-7ABEE9A2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628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A2ADC-BB83-4601-B085-B7CF6012F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B30B48-4426-4EF0-A60C-808DDEC7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0062D0-0749-451B-A729-9C5AE910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5B60C3-B357-497A-A21E-F315F3CFF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0EBFB8-C79E-43FE-A6EF-6FA9B36A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8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707D3C-3C8F-4331-91C4-251F7EF6E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FCEAC5-F139-46CE-9E60-FD474682D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0FF6E4-63BC-43C5-AC1D-D6E252AA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F8B97-DBA7-434B-9357-85C5D25B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C42AA9-AAAB-4781-8FF5-35D248AC7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3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D0B5F-B9C5-4445-B3DD-7212DCEB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172412-668A-469C-96B4-7E36D7242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1FE3F7-1B6D-4AE4-A26E-1F551FF2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1CA587-ABF6-4D59-91C2-95916F95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9A15AC-DBA7-439A-AC87-402972096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63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239E2-8050-4401-B49A-62B9BB4A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BF6E0C-F731-4A8D-969A-7B8814987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9796B5-CA40-45F9-91DE-7DBFB21A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F4E485-5701-4618-8B82-C64D4716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E108B6-348E-4CB3-B670-9E824E78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451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03C19-8A49-4B6A-A06E-6D63A3E0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A62063-9942-48AF-A2DF-B2EBDDDD8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8DCAA1-4399-40AF-ACB3-E5068185C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5B8B61-1A35-47DD-B2B6-3FE754E9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335723-4A58-41F4-A7E0-879D5EE0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855142-90A1-40FC-866F-1348D74C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349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C856-45C4-4A3D-99B9-708BD1FF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15D857-710E-4FBD-BCEA-BDAC7AB2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2EF443-2C14-4889-8453-1558A37FF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02DD07-6851-4383-BAD3-08B58F89B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33D4DBD-71D7-41E5-9C35-72D147DA9A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7D4320-AE55-479A-9D74-CD508DCAF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7DC2BD-171A-42F3-86FD-D9E50AAA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11A767-5165-4A6C-8EF1-5C8EB9435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03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B029D-2970-4B48-9898-20EA8CA2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57F26C-1080-408E-BD38-D341B3A5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C2D3B4-0EF0-4CC6-BA6C-3C42A4B9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020548-FAB1-4763-8805-3CC1C686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22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6678F4-08F9-47D6-966F-3178C153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9BCBB0-F147-4AE0-8D8A-E2B4DD5E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6B544D6-51E4-4852-B467-D6CCCAB84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273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0F280-F773-436B-B33A-B9024EE92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93BDE3-892F-4ED3-BF38-29714E9FD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3404F2-42D3-4495-8FBE-3AF7A5614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639CA2-E13E-4511-972B-3848B66D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CF110A4-CD32-419F-91AF-7FD9AB1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364B2E-7884-4A20-A84C-FBCE6519F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C9769-58B6-41B7-A404-702A3399C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499E34C-E2FA-471F-83CA-FD3AF8818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DD463F-AECB-4D63-84AB-7C9D3DEC4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AE4927-A9CB-47DC-A21E-AAA52CEB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89500C2-97C4-4B26-940D-AC34E7CE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E71300-7DCA-4C9A-9159-9F9B0195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47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44DDEE5-6C3A-4EBE-8CAD-736BC3E5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0C3EBC-AD39-4178-8703-FF5C02AB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AA2F0-16E9-46E6-AC32-5516061FD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F975F-2666-493D-B472-85149C9AB210}" type="datetimeFigureOut">
              <a:rPr lang="pt-BR" smtClean="0"/>
              <a:t>29/04/2024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ABA37E-CB83-4843-9F3E-FACDD8CC0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691D44-C498-4268-A23A-65A77390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D227-656F-4F61-9E5A-A650BFAFA4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402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package" Target="../embeddings/Microsoft_Excel_Worksheet7.xlsx"/><Relationship Id="rId7" Type="http://schemas.openxmlformats.org/officeDocument/2006/relationships/package" Target="../embeddings/Microsoft_Excel_Worksheet9.xlsx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8.xlsx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10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xXf23j" TargetMode="External"/><Relationship Id="rId2" Type="http://schemas.openxmlformats.org/officeDocument/2006/relationships/hyperlink" Target="https://apadep.org.br/2020/08/12/books-semestrais-apade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.ly/3w4GRW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5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2589C-2DE1-4519-BE44-8340D204EB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5400" b="1" dirty="0"/>
              <a:t>ASSEMBLEIA GERAL ORDINÁRIA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8C78C-3B2E-478E-BF44-8A8A46A6C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PERÍODO: ABRIL DE 2023 A MARÇO DE 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7B82C1-2A6D-48F0-98A5-20C4F819B6B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217"/>
            <a:ext cx="2527852" cy="252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67A88-4ADF-44EF-B1AB-0CEEF091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4. PREVISÃO ORÇAMENTÁRIA 2024/2025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799EA46-AA09-579B-51B5-147781B9B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0" y="1971921"/>
            <a:ext cx="2365374" cy="265501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31A2840-91AE-8EE9-C718-99751F27BE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18703"/>
              </p:ext>
            </p:extLst>
          </p:nvPr>
        </p:nvGraphicFramePr>
        <p:xfrm>
          <a:off x="6628763" y="2310804"/>
          <a:ext cx="5398771" cy="15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34012" imgH="1384212" progId="Excel.Sheet.12">
                  <p:embed/>
                </p:oleObj>
              </mc:Choice>
              <mc:Fallback>
                <p:oleObj name="Worksheet" r:id="rId3" imgW="4934012" imgH="1384212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231A2840-91AE-8EE9-C718-99751F27BE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28763" y="2310804"/>
                        <a:ext cx="5398771" cy="151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7AD50093-65BC-194B-DE29-B6479ABDB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24994"/>
              </p:ext>
            </p:extLst>
          </p:nvPr>
        </p:nvGraphicFramePr>
        <p:xfrm>
          <a:off x="6479540" y="3898900"/>
          <a:ext cx="55118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511652" imgH="2959188" progId="Excel.Sheet.12">
                  <p:embed/>
                </p:oleObj>
              </mc:Choice>
              <mc:Fallback>
                <p:oleObj name="Worksheet" r:id="rId5" imgW="5511652" imgH="2959188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7AD50093-65BC-194B-DE29-B6479ABDBD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9540" y="3898900"/>
                        <a:ext cx="55118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9A8715A-BB09-3301-099A-5F903DFCF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27081"/>
              </p:ext>
            </p:extLst>
          </p:nvPr>
        </p:nvGraphicFramePr>
        <p:xfrm>
          <a:off x="838200" y="1562100"/>
          <a:ext cx="55118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5511652" imgH="5296031" progId="Excel.Sheet.12">
                  <p:embed/>
                </p:oleObj>
              </mc:Choice>
              <mc:Fallback>
                <p:oleObj name="Worksheet" r:id="rId7" imgW="5511652" imgH="5296031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9A8715A-BB09-3301-099A-5F903DFCF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8200" y="1562100"/>
                        <a:ext cx="5511800" cy="529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44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4F3E4-562C-4F88-B189-77F88AD1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4. PREVISÃO ORÇAMENTÁRIA: Projetos</a:t>
            </a:r>
            <a:endParaRPr lang="pt-BR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D85C058-06D8-DE67-C65D-079A75BDA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8758677"/>
              </p:ext>
            </p:extLst>
          </p:nvPr>
        </p:nvGraphicFramePr>
        <p:xfrm>
          <a:off x="2765075" y="2340610"/>
          <a:ext cx="6346540" cy="1453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324412" imgH="990469" progId="Excel.Sheet.12">
                  <p:embed/>
                </p:oleObj>
              </mc:Choice>
              <mc:Fallback>
                <p:oleObj name="Worksheet" r:id="rId2" imgW="4324412" imgH="990469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3D85C058-06D8-DE67-C65D-079A75BDA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65075" y="2340610"/>
                        <a:ext cx="6346540" cy="14538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68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D92BC-3886-41AB-AF2D-011C15F9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PAUTA	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6730D-40D1-4757-BF96-3519055C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1. Relatório Anual da Diretoria;</a:t>
            </a:r>
          </a:p>
          <a:p>
            <a:r>
              <a:rPr lang="pt-B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2. Balanço; </a:t>
            </a:r>
          </a:p>
          <a:p>
            <a:r>
              <a:rPr lang="pt-B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3. Prestação de Contas; </a:t>
            </a: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4</a:t>
            </a:r>
            <a:r>
              <a:rPr lang="pt-BR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  <a:r>
              <a:rPr lang="pt-BR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Previsão </a:t>
            </a:r>
            <a:r>
              <a:rPr lang="pt-B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Orçamentária para o ano seguinte.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539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060B26-F62E-47D0-901B-15CB61B6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1. RELATÓRIO ANUAL DE DIRETORIA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E8CFB1-2118-4D12-9E51-E4454203B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Material disponível em </a:t>
            </a:r>
          </a:p>
          <a:p>
            <a:endParaRPr lang="pt-BR" dirty="0">
              <a:hlinkClick r:id="rId2"/>
            </a:endParaRPr>
          </a:p>
          <a:p>
            <a:r>
              <a:rPr lang="pt-BR" dirty="0"/>
              <a:t>1º semestre de 2023: </a:t>
            </a:r>
            <a:r>
              <a:rPr lang="pt-BR" dirty="0">
                <a:hlinkClick r:id="rId3"/>
              </a:rPr>
              <a:t>https://bit.ly/3xXf23j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2º semestre de 2023: </a:t>
            </a:r>
            <a:r>
              <a:rPr lang="pt-BR" dirty="0">
                <a:hlinkClick r:id="rId4"/>
              </a:rPr>
              <a:t>https://bit.ly/3w4GRWX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994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55D26-95FE-40C9-B74E-490546989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BALANÇO ANUAL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E829C13-4C6A-9AD4-D652-89CE896186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53789"/>
              </p:ext>
            </p:extLst>
          </p:nvPr>
        </p:nvGraphicFramePr>
        <p:xfrm>
          <a:off x="158657" y="2316480"/>
          <a:ext cx="11783055" cy="220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452412" imgH="2330538" progId="Excel.Sheet.12">
                  <p:embed/>
                </p:oleObj>
              </mc:Choice>
              <mc:Fallback>
                <p:oleObj name="Worksheet" r:id="rId2" imgW="12452412" imgH="233053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E829C13-4C6A-9AD4-D652-89CE896186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657" y="2316480"/>
                        <a:ext cx="11783055" cy="220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4876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890E60-E6B6-4EBB-869A-09CA90CA9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PRESTAÇÃO DE CONTAS: INVESTIMENTOS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C821EF1-B251-70C6-672C-C6400D9BA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451102"/>
              </p:ext>
            </p:extLst>
          </p:nvPr>
        </p:nvGraphicFramePr>
        <p:xfrm>
          <a:off x="1625918" y="1359218"/>
          <a:ext cx="79835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629925" imgH="7213512" progId="Excel.Sheet.12">
                  <p:embed/>
                </p:oleObj>
              </mc:Choice>
              <mc:Fallback>
                <p:oleObj name="Worksheet" r:id="rId2" imgW="10629925" imgH="721351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1C821EF1-B251-70C6-672C-C6400D9BA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5918" y="1359218"/>
                        <a:ext cx="79835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78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9A01C-1E18-4C52-8224-AF150FC5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PRESTAÇÃO DE CONTAS: Arrecadação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3D772C2-24DB-D7B6-95BB-B4A405E81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475754"/>
              </p:ext>
            </p:extLst>
          </p:nvPr>
        </p:nvGraphicFramePr>
        <p:xfrm>
          <a:off x="1305560" y="1465262"/>
          <a:ext cx="9169400" cy="5229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852539" imgH="8470812" progId="Excel.Sheet.12">
                  <p:embed/>
                </p:oleObj>
              </mc:Choice>
              <mc:Fallback>
                <p:oleObj name="Worksheet" r:id="rId2" imgW="14852539" imgH="847081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3D772C2-24DB-D7B6-95BB-B4A405E81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5560" y="1465262"/>
                        <a:ext cx="9169400" cy="5229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76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0C265-D824-40B8-9EF9-A3C2B4B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PRESTAÇÃO DE CONTAS: Despesas 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5CBB28C-6F28-6FA5-BFE5-0C1C8F139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146338"/>
              </p:ext>
            </p:extLst>
          </p:nvPr>
        </p:nvGraphicFramePr>
        <p:xfrm>
          <a:off x="319768" y="2011680"/>
          <a:ext cx="11543726" cy="242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071699" imgH="2959188" progId="Excel.Sheet.12">
                  <p:embed/>
                </p:oleObj>
              </mc:Choice>
              <mc:Fallback>
                <p:oleObj name="Worksheet" r:id="rId2" imgW="14071699" imgH="295918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5CBB28C-6F28-6FA5-BFE5-0C1C8F139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768" y="2011680"/>
                        <a:ext cx="11543726" cy="2428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5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E0C265-D824-40B8-9EF9-A3C2B4B93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pt-BR" b="1" dirty="0"/>
              <a:t>3. PRESTAÇÃO DE CONTAS: Despesas com Eventos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4CBDD8D-8E47-60A8-AC2E-D4BB101438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87661"/>
              </p:ext>
            </p:extLst>
          </p:nvPr>
        </p:nvGraphicFramePr>
        <p:xfrm>
          <a:off x="585849" y="2068829"/>
          <a:ext cx="11020302" cy="447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071699" imgH="5715000" progId="Excel.Sheet.12">
                  <p:embed/>
                </p:oleObj>
              </mc:Choice>
              <mc:Fallback>
                <p:oleObj name="Worksheet" r:id="rId2" imgW="14071699" imgH="571500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4CBDD8D-8E47-60A8-AC2E-D4BB10143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5849" y="2068829"/>
                        <a:ext cx="11020302" cy="4474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A2FE9E86-43E3-AC28-4CDF-A230046A7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60967"/>
              </p:ext>
            </p:extLst>
          </p:nvPr>
        </p:nvGraphicFramePr>
        <p:xfrm>
          <a:off x="606170" y="1747911"/>
          <a:ext cx="11020309" cy="314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4071699" imgH="400050" progId="Excel.Sheet.12">
                  <p:embed/>
                </p:oleObj>
              </mc:Choice>
              <mc:Fallback>
                <p:oleObj name="Worksheet" r:id="rId4" imgW="14071699" imgH="40005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A2FE9E86-43E3-AC28-4CDF-A230046A7F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170" y="1747911"/>
                        <a:ext cx="11020309" cy="314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17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4F3E4-562C-4F88-B189-77F88AD1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3. PRESTAÇÃO DE CONTAS: Projetos </a:t>
            </a:r>
            <a:endParaRPr lang="pt-BR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BEF7CCE-C1FF-CDBB-AFC6-1703FE4AE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95277"/>
              </p:ext>
            </p:extLst>
          </p:nvPr>
        </p:nvGraphicFramePr>
        <p:xfrm>
          <a:off x="203200" y="2331007"/>
          <a:ext cx="11785600" cy="1097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4858852" imgH="1384212" progId="Excel.Sheet.12">
                  <p:embed/>
                </p:oleObj>
              </mc:Choice>
              <mc:Fallback>
                <p:oleObj name="Worksheet" r:id="rId2" imgW="14858852" imgH="138421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BEF7CCE-C1FF-CDBB-AFC6-1703FE4AE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3200" y="2331007"/>
                        <a:ext cx="11785600" cy="1097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825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125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Worksheet</vt:lpstr>
      <vt:lpstr>ASSEMBLEIA GERAL ORDINÁRIA</vt:lpstr>
      <vt:lpstr>PAUTA </vt:lpstr>
      <vt:lpstr>1. RELATÓRIO ANUAL DE DIRETORIA</vt:lpstr>
      <vt:lpstr>2. BALANÇO ANUAL</vt:lpstr>
      <vt:lpstr>3. PRESTAÇÃO DE CONTAS: INVESTIMENTOS</vt:lpstr>
      <vt:lpstr>3. PRESTAÇÃO DE CONTAS: Arrecadação</vt:lpstr>
      <vt:lpstr>3. PRESTAÇÃO DE CONTAS: Despesas </vt:lpstr>
      <vt:lpstr>3. PRESTAÇÃO DE CONTAS: Despesas com Eventos</vt:lpstr>
      <vt:lpstr>3. PRESTAÇÃO DE CONTAS: Projetos </vt:lpstr>
      <vt:lpstr>4. PREVISÃO ORÇAMENTÁRIA 2024/2025</vt:lpstr>
      <vt:lpstr>4. PREVISÃO ORÇAMENTÁRIA: Projetos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ASSEMBLEIA GERAL ORDINÁRIA</dc:title>
  <dc:creator>Luiz Oliveira</dc:creator>
  <cp:lastModifiedBy>imprensa apadep</cp:lastModifiedBy>
  <cp:revision>6</cp:revision>
  <dcterms:created xsi:type="dcterms:W3CDTF">2022-04-27T16:55:17Z</dcterms:created>
  <dcterms:modified xsi:type="dcterms:W3CDTF">2024-04-29T19:28:34Z</dcterms:modified>
</cp:coreProperties>
</file>