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6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2D1506-A589-473C-98EE-E6C3F9291981}" v="33" dt="2023-04-21T00:01:22.9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4B5304-3BAE-4FC0-860D-597D901241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D9E165-582C-4EB3-A313-21C7C77EA1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43D4D26-AFD6-45CC-A6BD-9EE152BFB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F975F-2666-493D-B472-85149C9AB210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D69FFD-6D9E-457C-BA95-1557A0379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3942B5-E520-4486-B0D9-7ABEE9A2F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D227-656F-4F61-9E5A-A650BFAFA4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4628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DA2ADC-BB83-4601-B085-B7CF6012F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4B30B48-4426-4EF0-A60C-808DDEC745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0062D0-0749-451B-A729-9C5AE9104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F975F-2666-493D-B472-85149C9AB210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5B60C3-B357-497A-A21E-F315F3CF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F0EBFB8-C79E-43FE-A6EF-6FA9B36AF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D227-656F-4F61-9E5A-A650BFAFA4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8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9707D3C-3C8F-4331-91C4-251F7EF6E7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0FCEAC5-F139-46CE-9E60-FD474682D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0FF6E4-63BC-43C5-AC1D-D6E252AAF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F975F-2666-493D-B472-85149C9AB210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9F8B97-DBA7-434B-9357-85C5D25B5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C42AA9-AAAB-4781-8FF5-35D248AC7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D227-656F-4F61-9E5A-A650BFAFA4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38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9D0B5F-B9C5-4445-B3DD-7212DCEB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172412-668A-469C-96B4-7E36D7242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1FE3F7-1B6D-4AE4-A26E-1F551FF26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F975F-2666-493D-B472-85149C9AB210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B1CA587-ABF6-4D59-91C2-95916F951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9A15AC-DBA7-439A-AC87-402972096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D227-656F-4F61-9E5A-A650BFAFA4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636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1239E2-8050-4401-B49A-62B9BB4A1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FBF6E0C-F731-4A8D-969A-7B8814987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9796B5-CA40-45F9-91DE-7DBFB21AE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F975F-2666-493D-B472-85149C9AB210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F4E485-5701-4618-8B82-C64D47163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E108B6-348E-4CB3-B670-9E824E78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D227-656F-4F61-9E5A-A650BFAFA4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045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103C19-8A49-4B6A-A06E-6D63A3E0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A62063-9942-48AF-A2DF-B2EBDDDD84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28DCAA1-4399-40AF-ACB3-E5068185C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05B8B61-1A35-47DD-B2B6-3FE754E9A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F975F-2666-493D-B472-85149C9AB210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4335723-4A58-41F4-A7E0-879D5EE0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1855142-90A1-40FC-866F-1348D74C6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D227-656F-4F61-9E5A-A650BFAFA4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234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EAC856-45C4-4A3D-99B9-708BD1FF3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15D857-710E-4FBD-BCEA-BDAC7AB25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12EF443-2C14-4889-8453-1558A37FF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002DD07-6851-4383-BAD3-08B58F89B1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33D4DBD-71D7-41E5-9C35-72D147DA9A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7D4320-AE55-479A-9D74-CD508DCA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F975F-2666-493D-B472-85149C9AB210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67DC2BD-171A-42F3-86FD-D9E50AAAA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711A767-5165-4A6C-8EF1-5C8EB9435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D227-656F-4F61-9E5A-A650BFAFA4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8039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1B029D-2970-4B48-9898-20EA8CA2F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C57F26C-1080-408E-BD38-D341B3A5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F975F-2666-493D-B472-85149C9AB210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1C2D3B4-0EF0-4CC6-BA6C-3C42A4B9A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E020548-FAB1-4763-8805-3CC1C686A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D227-656F-4F61-9E5A-A650BFAFA4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7228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C6678F4-08F9-47D6-966F-3178C153F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F975F-2666-493D-B472-85149C9AB210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59BCBB0-F147-4AE0-8D8A-E2B4DD5E6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B544D6-51E4-4852-B467-D6CCCAB84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D227-656F-4F61-9E5A-A650BFAFA4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4273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50F280-F773-436B-B33A-B9024EE9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93BDE3-892F-4ED3-BF38-29714E9FD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F3404F2-42D3-4495-8FBE-3AF7A56143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5639CA2-E13E-4511-972B-3848B66D6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F975F-2666-493D-B472-85149C9AB210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CF110A4-CD32-419F-91AF-7FD9AB1A4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A364B2E-7884-4A20-A84C-FBCE6519F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D227-656F-4F61-9E5A-A650BFAFA4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625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C9769-58B6-41B7-A404-702A3399C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99E34C-E2FA-471F-83CA-FD3AF88189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DDD463F-AECB-4D63-84AB-7C9D3DEC4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AE4927-A9CB-47DC-A21E-AAA52CEB1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F975F-2666-493D-B472-85149C9AB210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89500C2-97C4-4B26-940D-AC34E7CEC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2E71300-7DCA-4C9A-9159-9F9B0195E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D227-656F-4F61-9E5A-A650BFAFA4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2475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44DDEE5-6C3A-4EBE-8CAD-736BC3E53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A0C3EBC-AD39-4178-8703-FF5C02ABE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1AA2F0-16E9-46E6-AC32-5516061FD1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F975F-2666-493D-B472-85149C9AB210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ABA37E-CB83-4843-9F3E-FACDD8CC0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691D44-C498-4268-A23A-65A77390AE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FD227-656F-4F61-9E5A-A650BFAFA4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02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adep.org.br/2020/08/12/books-semestrais-apadep/" TargetMode="External"/><Relationship Id="rId2" Type="http://schemas.openxmlformats.org/officeDocument/2006/relationships/hyperlink" Target="https://bit.ly/41XFNy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82589C-2DE1-4519-BE44-8340D204EB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400" b="1" dirty="0"/>
              <a:t>ASSEMBLEIA GERAL ORDINÁRIA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E8C78C-3B2E-478E-BF44-8A8A46A6CE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PERÍODO: ABRIL DE 2022 A MARÇO DE 2023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D7B82C1-2A6D-48F0-98A5-20C4F819B6B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82217"/>
            <a:ext cx="2527852" cy="252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632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567A88-4ADF-44EF-B1AB-0CEEF091D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4. PREVISÃO ORÇAMENTÁRIA 2023/2024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BB51E9B-1940-D42B-DB9C-43C5DA737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4285" y="1685608"/>
            <a:ext cx="5518150" cy="15875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480A6C22-52F6-6259-CD07-F92894DCDA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4285" y="3591560"/>
            <a:ext cx="5518150" cy="296545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1799EA46-AA09-579B-51B5-147781B9BF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9990" y="1483360"/>
            <a:ext cx="1801846" cy="20224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87E719AA-B128-500D-C911-A65DBEE3FB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850" y="1483360"/>
            <a:ext cx="551815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445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D92BC-3886-41AB-AF2D-011C15F95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PAUTA	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56730D-40D1-4757-BF96-3519055C0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1. Relatório Anual da Diretoria;</a:t>
            </a:r>
          </a:p>
          <a:p>
            <a:r>
              <a:rPr lang="pt-B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2. Balanço; </a:t>
            </a:r>
          </a:p>
          <a:p>
            <a:r>
              <a:rPr lang="pt-B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3. Prestação de Contas; </a:t>
            </a:r>
          </a:p>
          <a:p>
            <a:r>
              <a:rPr lang="pt-BR" dirty="0">
                <a:solidFill>
                  <a:srgbClr val="222222"/>
                </a:solidFill>
                <a:latin typeface="Arial" panose="020B0604020202020204" pitchFamily="34" charset="0"/>
              </a:rPr>
              <a:t>4</a:t>
            </a:r>
            <a:r>
              <a:rPr lang="pt-BR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pt-BR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Previsão </a:t>
            </a:r>
            <a:r>
              <a:rPr lang="pt-B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Orçamentária para o ano seguinte.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5394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60B26-F62E-47D0-901B-15CB61B6C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1. RELATÓRIO ANUAL DE DIRETORIA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E8CFB1-2118-4D12-9E51-E4454203B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Material disponível </a:t>
            </a:r>
            <a:r>
              <a:rPr lang="pt-BR" dirty="0" smtClean="0"/>
              <a:t>em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bit.ly/41XFNyn</a:t>
            </a:r>
            <a:r>
              <a:rPr lang="pt-BR" dirty="0" smtClean="0"/>
              <a:t> (1º semestre de 2022)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>
                <a:hlinkClick r:id="rId3"/>
              </a:rPr>
              <a:t>https://</a:t>
            </a:r>
            <a:r>
              <a:rPr lang="pt-BR" dirty="0" smtClean="0">
                <a:hlinkClick r:id="rId3"/>
              </a:rPr>
              <a:t>bit.ly/3ApJKzX  </a:t>
            </a:r>
            <a:r>
              <a:rPr lang="pt-BR" dirty="0" smtClean="0"/>
              <a:t>(2º </a:t>
            </a:r>
            <a:r>
              <a:rPr lang="pt-BR" dirty="0"/>
              <a:t>semestre de 2022)</a:t>
            </a:r>
          </a:p>
          <a:p>
            <a:pPr marL="0" indent="0">
              <a:buNone/>
            </a:pPr>
            <a:endParaRPr lang="pt-BR" dirty="0" smtClean="0">
              <a:hlinkClick r:id="rId3"/>
            </a:endParaRPr>
          </a:p>
          <a:p>
            <a:pPr marL="0" indent="0">
              <a:buNone/>
            </a:pPr>
            <a:endParaRPr lang="pt-BR" dirty="0">
              <a:hlinkClick r:id="rId3"/>
            </a:endParaRPr>
          </a:p>
          <a:p>
            <a:pPr marL="0" indent="0">
              <a:buNone/>
            </a:pPr>
            <a:endParaRPr lang="pt-BR" dirty="0" smtClean="0">
              <a:hlinkClick r:id="rId3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9946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255D26-95FE-40C9-B74E-490546989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2. BALANÇO ANUAL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7F884A4-1894-FE56-2D65-32F6261B0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" y="2320286"/>
            <a:ext cx="11750040" cy="148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876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59A01C-1E18-4C52-8224-AF150FC5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3. PRESTAÇÃO DE CONTAS: Arrecadação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4D809106-813C-8E40-6B06-4FF19647E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200" y="1397360"/>
            <a:ext cx="10007600" cy="54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764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E0C265-D824-40B8-9EF9-A3C2B4B93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3. PRESTAÇÃO DE CONTAS: Despesas 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B282E40-9D20-F023-805A-45D5CDAB3D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20" y="2007016"/>
            <a:ext cx="11592560" cy="2441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5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E0C265-D824-40B8-9EF9-A3C2B4B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4325"/>
            <a:ext cx="10515600" cy="1325563"/>
          </a:xfrm>
        </p:spPr>
        <p:txBody>
          <a:bodyPr/>
          <a:lstStyle/>
          <a:p>
            <a:r>
              <a:rPr lang="pt-BR" b="1" dirty="0"/>
              <a:t>3. PRESTAÇÃO DE CONTAS: Despesas com Eventos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6833148-43FC-276D-F828-B36020B352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0" y="2516292"/>
            <a:ext cx="11653520" cy="278065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55EF0D70-0D90-A53E-2F6B-231DCFAE6A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240" y="2179880"/>
            <a:ext cx="11653520" cy="33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177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84F3E4-562C-4F88-B189-77F88AD16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3. PRESTAÇÃO DE CONTAS: Projetos 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BA33CDA-D0B9-3B04-B803-6C19F1589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80" y="2654014"/>
            <a:ext cx="11800840" cy="110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825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890E60-E6B6-4EBB-869A-09CA90CA9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3. PRESTAÇÃO DE CONTAS: INVESTIMENTOS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70C6521-D30A-015F-0B4F-A5C3E843E2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475" y="1690688"/>
            <a:ext cx="10636250" cy="490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7863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2300</TotalTime>
  <Words>112</Words>
  <Application>Microsoft Office PowerPoint</Application>
  <PresentationFormat>Widescreen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ASSEMBLEIA GERAL ORDINÁRIA</vt:lpstr>
      <vt:lpstr>PAUTA </vt:lpstr>
      <vt:lpstr>1. RELATÓRIO ANUAL DE DIRETORIA</vt:lpstr>
      <vt:lpstr>2. BALANÇO ANUAL</vt:lpstr>
      <vt:lpstr>3. PRESTAÇÃO DE CONTAS: Arrecadação</vt:lpstr>
      <vt:lpstr>3. PRESTAÇÃO DE CONTAS: Despesas </vt:lpstr>
      <vt:lpstr>3. PRESTAÇÃO DE CONTAS: Despesas com Eventos</vt:lpstr>
      <vt:lpstr>3. PRESTAÇÃO DE CONTAS: Projetos </vt:lpstr>
      <vt:lpstr>3. PRESTAÇÃO DE CONTAS: INVESTIMENTOS</vt:lpstr>
      <vt:lpstr>4. PREVISÃO ORÇAMENTÁRIA 2023/2024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ASSEMBLEIA GERAL ORDINÁRIA</dc:title>
  <dc:creator>Luiz Oliveira</dc:creator>
  <cp:lastModifiedBy>Aline Rodrigues Penha</cp:lastModifiedBy>
  <cp:revision>7</cp:revision>
  <dcterms:created xsi:type="dcterms:W3CDTF">2022-04-27T16:55:17Z</dcterms:created>
  <dcterms:modified xsi:type="dcterms:W3CDTF">2023-04-24T20:00:06Z</dcterms:modified>
</cp:coreProperties>
</file>